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2.tif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3.tif"/><Relationship Id="rId4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ysa5OBhXz-Q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or the love of mar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the love of 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or the love of 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the love of 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728" t="0" r="5728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ve &amp; her little sister, red riding hood"/>
          <p:cNvSpPr txBox="1"/>
          <p:nvPr>
            <p:ph type="title"/>
          </p:nvPr>
        </p:nvSpPr>
        <p:spPr>
          <a:xfrm>
            <a:off x="1270000" y="2084486"/>
            <a:ext cx="10464800" cy="5728396"/>
          </a:xfrm>
          <a:prstGeom prst="rect">
            <a:avLst/>
          </a:prstGeom>
        </p:spPr>
        <p:txBody>
          <a:bodyPr/>
          <a:lstStyle/>
          <a:p>
            <a:pPr/>
            <a:r>
              <a:t>eve &amp; her little sister, red riding hood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97054" y="544937"/>
            <a:ext cx="5754292" cy="8816364"/>
          </a:xfrm>
          <a:prstGeom prst="rect">
            <a:avLst/>
          </a:prstGeom>
        </p:spPr>
      </p:pic>
      <p:grpSp>
        <p:nvGrpSpPr>
          <p:cNvPr id="152" name="Image"/>
          <p:cNvGrpSpPr/>
          <p:nvPr/>
        </p:nvGrpSpPr>
        <p:grpSpPr>
          <a:xfrm>
            <a:off x="889000" y="549638"/>
            <a:ext cx="5011015" cy="8806736"/>
            <a:chOff x="0" y="0"/>
            <a:chExt cx="5011014" cy="8806735"/>
          </a:xfrm>
        </p:grpSpPr>
        <p:pic>
          <p:nvPicPr>
            <p:cNvPr id="15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5671" t="0" r="15671" b="0"/>
            <a:stretch>
              <a:fillRect/>
            </a:stretch>
          </p:blipFill>
          <p:spPr>
            <a:xfrm>
              <a:off x="127000" y="88900"/>
              <a:ext cx="4757015" cy="84765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11015" cy="88067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:: what similarities to do see in their stories?…"/>
          <p:cNvSpPr txBox="1"/>
          <p:nvPr>
            <p:ph type="body" idx="14"/>
          </p:nvPr>
        </p:nvSpPr>
        <p:spPr>
          <a:xfrm>
            <a:off x="1270000" y="1718868"/>
            <a:ext cx="10464800" cy="57824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pc="0" sz="4800"/>
            </a:pPr>
            <a:r>
              <a:t>:: what similarities to do see in their stories? </a:t>
            </a:r>
          </a:p>
          <a:p>
            <a:pPr>
              <a:lnSpc>
                <a:spcPct val="100000"/>
              </a:lnSpc>
              <a:defRPr spc="0" sz="4800"/>
            </a:pPr>
          </a:p>
          <a:p>
            <a:pPr>
              <a:lnSpc>
                <a:spcPct val="100000"/>
              </a:lnSpc>
              <a:defRPr spc="0" sz="4800"/>
            </a:pPr>
            <a:r>
              <a:t>:: what is communicated through both of these stories?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:: who do you identify with in the story?…"/>
          <p:cNvSpPr txBox="1"/>
          <p:nvPr>
            <p:ph type="body" idx="14"/>
          </p:nvPr>
        </p:nvSpPr>
        <p:spPr>
          <a:xfrm>
            <a:off x="1270000" y="2271399"/>
            <a:ext cx="10464800" cy="4677402"/>
          </a:xfrm>
          <a:prstGeom prst="rect">
            <a:avLst/>
          </a:prstGeom>
        </p:spPr>
        <p:txBody>
          <a:bodyPr/>
          <a:lstStyle/>
          <a:p>
            <a:pPr>
              <a:defRPr spc="-144" sz="4800"/>
            </a:pPr>
            <a:r>
              <a:t>:: who do you identify with in the story? </a:t>
            </a:r>
          </a:p>
          <a:p>
            <a:pPr>
              <a:defRPr spc="-144" sz="4800"/>
            </a:pPr>
          </a:p>
          <a:p>
            <a:pPr>
              <a:defRPr spc="-144" sz="4800"/>
            </a:pPr>
            <a:r>
              <a:t>:: who could you be instead?!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0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2300" y="673100"/>
            <a:ext cx="5588000" cy="8559800"/>
          </a:xfrm>
          <a:prstGeom prst="rect">
            <a:avLst/>
          </a:prstGeom>
        </p:spPr>
      </p:pic>
      <p:grpSp>
        <p:nvGrpSpPr>
          <p:cNvPr id="161" name="Image"/>
          <p:cNvGrpSpPr/>
          <p:nvPr/>
        </p:nvGrpSpPr>
        <p:grpSpPr>
          <a:xfrm>
            <a:off x="6578600" y="673100"/>
            <a:ext cx="5588000" cy="8559800"/>
            <a:chOff x="0" y="0"/>
            <a:chExt cx="5588000" cy="8559800"/>
          </a:xfrm>
        </p:grpSpPr>
        <p:pic>
          <p:nvPicPr>
            <p:cNvPr id="16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653" t="0" r="4653" b="0"/>
            <a:stretch>
              <a:fillRect/>
            </a:stretch>
          </p:blipFill>
          <p:spPr>
            <a:xfrm>
              <a:off x="127000" y="88900"/>
              <a:ext cx="53340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88000" cy="8559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- Abby Wambach, Barnard Collage Commencement Address, 2018"/>
          <p:cNvSpPr txBox="1"/>
          <p:nvPr>
            <p:ph type="body" idx="13"/>
          </p:nvPr>
        </p:nvSpPr>
        <p:spPr>
          <a:xfrm>
            <a:off x="7512794" y="8331200"/>
            <a:ext cx="5326906" cy="648310"/>
          </a:xfrm>
          <a:prstGeom prst="rect">
            <a:avLst/>
          </a:prstGeom>
        </p:spPr>
        <p:txBody>
          <a:bodyPr/>
          <a:lstStyle>
            <a:lvl1pPr>
              <a:defRPr b="1" sz="1700">
                <a:solidFill>
                  <a:srgbClr val="3E4044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- Abby Wambach, Barnard Collage Commencement Address, 2018</a:t>
            </a:r>
          </a:p>
        </p:txBody>
      </p:sp>
      <p:sp>
        <p:nvSpPr>
          <p:cNvPr id="164" name="Women are feared as a threat to our system—and we will also be our society’s salvation."/>
          <p:cNvSpPr txBox="1"/>
          <p:nvPr>
            <p:ph type="body" idx="14"/>
          </p:nvPr>
        </p:nvSpPr>
        <p:spPr>
          <a:xfrm>
            <a:off x="875605" y="1416558"/>
            <a:ext cx="11713965" cy="638708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pc="-165" sz="5500"/>
            </a:pPr>
          </a:p>
          <a:p>
            <a:pPr algn="l">
              <a:lnSpc>
                <a:spcPct val="100000"/>
              </a:lnSpc>
              <a:defRPr spc="-165" sz="5500"/>
            </a:pPr>
            <a:r>
              <a:t>Women are feared as a threat to our system—and we will also be our society’s salvation.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68300"/>
            <a:ext cx="12280900" cy="6330950"/>
          </a:xfrm>
          <a:prstGeom prst="rect">
            <a:avLst/>
          </a:prstGeom>
        </p:spPr>
      </p:pic>
      <p:sp>
        <p:nvSpPr>
          <p:cNvPr id="167" name="&quot;How Wolves Change Rivers&quot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pc="-111" sz="5568"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"How Wolves Change Rivers"</a:t>
            </a:r>
          </a:p>
        </p:txBody>
      </p:sp>
      <p:sp>
        <p:nvSpPr>
          <p:cNvPr id="168" name="Yellowstone National Par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Yellowstone National Park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